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0"/>
  </p:notesMasterIdLst>
  <p:handoutMasterIdLst>
    <p:handoutMasterId r:id="rId11"/>
  </p:handoutMasterIdLst>
  <p:sldIdLst>
    <p:sldId id="373" r:id="rId2"/>
    <p:sldId id="394" r:id="rId3"/>
    <p:sldId id="374" r:id="rId4"/>
    <p:sldId id="392" r:id="rId5"/>
    <p:sldId id="393" r:id="rId6"/>
    <p:sldId id="376" r:id="rId7"/>
    <p:sldId id="384" r:id="rId8"/>
    <p:sldId id="391" r:id="rId9"/>
  </p:sldIdLst>
  <p:sldSz cx="9144000" cy="6858000" type="screen4x3"/>
  <p:notesSz cx="9866313" cy="6735763"/>
  <p:defaultTextStyle>
    <a:defPPr>
      <a:defRPr lang="ja-JP"/>
    </a:defPPr>
    <a:lvl1pPr algn="just" rtl="0" fontAlgn="base">
      <a:spcBef>
        <a:spcPct val="0"/>
      </a:spcBef>
      <a:spcAft>
        <a:spcPct val="0"/>
      </a:spcAft>
      <a:defRPr kumimoji="1" sz="2800" b="1" kern="1200">
        <a:solidFill>
          <a:schemeClr val="tx2"/>
        </a:solidFill>
        <a:latin typeface="ＭＳ Ｐゴシック" pitchFamily="50" charset="-128"/>
        <a:ea typeface="ＭＳ Ｐゴシック" pitchFamily="50" charset="-128"/>
        <a:cs typeface="+mn-cs"/>
      </a:defRPr>
    </a:lvl1pPr>
    <a:lvl2pPr marL="457200" algn="just" rtl="0" fontAlgn="base">
      <a:spcBef>
        <a:spcPct val="0"/>
      </a:spcBef>
      <a:spcAft>
        <a:spcPct val="0"/>
      </a:spcAft>
      <a:defRPr kumimoji="1" sz="2800" b="1" kern="1200">
        <a:solidFill>
          <a:schemeClr val="tx2"/>
        </a:solidFill>
        <a:latin typeface="ＭＳ Ｐゴシック" pitchFamily="50" charset="-128"/>
        <a:ea typeface="ＭＳ Ｐゴシック" pitchFamily="50" charset="-128"/>
        <a:cs typeface="+mn-cs"/>
      </a:defRPr>
    </a:lvl2pPr>
    <a:lvl3pPr marL="914400" algn="just" rtl="0" fontAlgn="base">
      <a:spcBef>
        <a:spcPct val="0"/>
      </a:spcBef>
      <a:spcAft>
        <a:spcPct val="0"/>
      </a:spcAft>
      <a:defRPr kumimoji="1" sz="2800" b="1" kern="1200">
        <a:solidFill>
          <a:schemeClr val="tx2"/>
        </a:solidFill>
        <a:latin typeface="ＭＳ Ｐゴシック" pitchFamily="50" charset="-128"/>
        <a:ea typeface="ＭＳ Ｐゴシック" pitchFamily="50" charset="-128"/>
        <a:cs typeface="+mn-cs"/>
      </a:defRPr>
    </a:lvl3pPr>
    <a:lvl4pPr marL="1371600" algn="just" rtl="0" fontAlgn="base">
      <a:spcBef>
        <a:spcPct val="0"/>
      </a:spcBef>
      <a:spcAft>
        <a:spcPct val="0"/>
      </a:spcAft>
      <a:defRPr kumimoji="1" sz="2800" b="1" kern="1200">
        <a:solidFill>
          <a:schemeClr val="tx2"/>
        </a:solidFill>
        <a:latin typeface="ＭＳ Ｐゴシック" pitchFamily="50" charset="-128"/>
        <a:ea typeface="ＭＳ Ｐゴシック" pitchFamily="50" charset="-128"/>
        <a:cs typeface="+mn-cs"/>
      </a:defRPr>
    </a:lvl4pPr>
    <a:lvl5pPr marL="1828800" algn="just" rtl="0" fontAlgn="base">
      <a:spcBef>
        <a:spcPct val="0"/>
      </a:spcBef>
      <a:spcAft>
        <a:spcPct val="0"/>
      </a:spcAft>
      <a:defRPr kumimoji="1" sz="2800" b="1" kern="1200">
        <a:solidFill>
          <a:schemeClr val="tx2"/>
        </a:solidFill>
        <a:latin typeface="ＭＳ Ｐゴシック" pitchFamily="50" charset="-128"/>
        <a:ea typeface="ＭＳ Ｐゴシック" pitchFamily="50" charset="-128"/>
        <a:cs typeface="+mn-cs"/>
      </a:defRPr>
    </a:lvl5pPr>
    <a:lvl6pPr marL="2286000" algn="l" defTabSz="914400" rtl="0" eaLnBrk="1" latinLnBrk="0" hangingPunct="1">
      <a:defRPr kumimoji="1" sz="2800" b="1" kern="1200">
        <a:solidFill>
          <a:schemeClr val="tx2"/>
        </a:solidFill>
        <a:latin typeface="ＭＳ Ｐゴシック" pitchFamily="50" charset="-128"/>
        <a:ea typeface="ＭＳ Ｐゴシック" pitchFamily="50" charset="-128"/>
        <a:cs typeface="+mn-cs"/>
      </a:defRPr>
    </a:lvl6pPr>
    <a:lvl7pPr marL="2743200" algn="l" defTabSz="914400" rtl="0" eaLnBrk="1" latinLnBrk="0" hangingPunct="1">
      <a:defRPr kumimoji="1" sz="2800" b="1" kern="1200">
        <a:solidFill>
          <a:schemeClr val="tx2"/>
        </a:solidFill>
        <a:latin typeface="ＭＳ Ｐゴシック" pitchFamily="50" charset="-128"/>
        <a:ea typeface="ＭＳ Ｐゴシック" pitchFamily="50" charset="-128"/>
        <a:cs typeface="+mn-cs"/>
      </a:defRPr>
    </a:lvl7pPr>
    <a:lvl8pPr marL="3200400" algn="l" defTabSz="914400" rtl="0" eaLnBrk="1" latinLnBrk="0" hangingPunct="1">
      <a:defRPr kumimoji="1" sz="2800" b="1" kern="1200">
        <a:solidFill>
          <a:schemeClr val="tx2"/>
        </a:solidFill>
        <a:latin typeface="ＭＳ Ｐゴシック" pitchFamily="50" charset="-128"/>
        <a:ea typeface="ＭＳ Ｐゴシック" pitchFamily="50" charset="-128"/>
        <a:cs typeface="+mn-cs"/>
      </a:defRPr>
    </a:lvl8pPr>
    <a:lvl9pPr marL="3657600" algn="l" defTabSz="914400" rtl="0" eaLnBrk="1" latinLnBrk="0" hangingPunct="1">
      <a:defRPr kumimoji="1" sz="2800" b="1" kern="1200">
        <a:solidFill>
          <a:schemeClr val="tx2"/>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1">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CC"/>
    <a:srgbClr val="C2F0B2"/>
    <a:srgbClr val="FFCC99"/>
    <a:srgbClr val="66FF33"/>
    <a:srgbClr val="99CCFF"/>
    <a:srgbClr val="93B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95" autoAdjust="0"/>
    <p:restoredTop sz="94660" autoAdjust="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49"/>
    </p:cViewPr>
  </p:sorterViewPr>
  <p:notesViewPr>
    <p:cSldViewPr>
      <p:cViewPr>
        <p:scale>
          <a:sx n="100" d="100"/>
          <a:sy n="100" d="100"/>
        </p:scale>
        <p:origin x="-1670" y="1454"/>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4276564"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t" anchorCtr="0" compatLnSpc="1">
            <a:prstTxWarp prst="textNoShape">
              <a:avLst/>
            </a:prstTxWarp>
          </a:bodyPr>
          <a:lstStyle>
            <a:lvl1pPr algn="l">
              <a:defRPr sz="1200" b="0">
                <a:solidFill>
                  <a:schemeClr val="tx1"/>
                </a:solidFill>
                <a:latin typeface="Times New Roman" pitchFamily="18" charset="0"/>
              </a:defRPr>
            </a:lvl1pPr>
          </a:lstStyle>
          <a:p>
            <a:endParaRPr lang="en-US" altLang="ja-JP"/>
          </a:p>
        </p:txBody>
      </p:sp>
      <p:sp>
        <p:nvSpPr>
          <p:cNvPr id="28675" name="Rectangle 3"/>
          <p:cNvSpPr>
            <a:spLocks noGrp="1" noChangeArrowheads="1"/>
          </p:cNvSpPr>
          <p:nvPr>
            <p:ph type="dt" sz="quarter" idx="1"/>
          </p:nvPr>
        </p:nvSpPr>
        <p:spPr bwMode="auto">
          <a:xfrm>
            <a:off x="5592075" y="1"/>
            <a:ext cx="4274241"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US" altLang="ja-JP"/>
          </a:p>
        </p:txBody>
      </p:sp>
      <p:sp>
        <p:nvSpPr>
          <p:cNvPr id="28676" name="Rectangle 4"/>
          <p:cNvSpPr>
            <a:spLocks noGrp="1" noChangeArrowheads="1"/>
          </p:cNvSpPr>
          <p:nvPr>
            <p:ph type="ftr" sz="quarter" idx="2"/>
          </p:nvPr>
        </p:nvSpPr>
        <p:spPr bwMode="auto">
          <a:xfrm>
            <a:off x="0" y="6398922"/>
            <a:ext cx="4276564"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b" anchorCtr="0" compatLnSpc="1">
            <a:prstTxWarp prst="textNoShape">
              <a:avLst/>
            </a:prstTxWarp>
          </a:bodyPr>
          <a:lstStyle>
            <a:lvl1pPr algn="l">
              <a:defRPr sz="1200" b="0">
                <a:solidFill>
                  <a:schemeClr val="tx1"/>
                </a:solidFill>
                <a:latin typeface="Times New Roman" pitchFamily="18" charset="0"/>
              </a:defRPr>
            </a:lvl1pPr>
          </a:lstStyle>
          <a:p>
            <a:endParaRPr lang="en-US" altLang="ja-JP"/>
          </a:p>
        </p:txBody>
      </p:sp>
      <p:sp>
        <p:nvSpPr>
          <p:cNvPr id="28677" name="Rectangle 5"/>
          <p:cNvSpPr>
            <a:spLocks noGrp="1" noChangeArrowheads="1"/>
          </p:cNvSpPr>
          <p:nvPr>
            <p:ph type="sldNum" sz="quarter" idx="3"/>
          </p:nvPr>
        </p:nvSpPr>
        <p:spPr bwMode="auto">
          <a:xfrm>
            <a:off x="5592075" y="6398922"/>
            <a:ext cx="4274241"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b" anchorCtr="0" compatLnSpc="1">
            <a:prstTxWarp prst="textNoShape">
              <a:avLst/>
            </a:prstTxWarp>
          </a:bodyPr>
          <a:lstStyle>
            <a:lvl1pPr algn="r">
              <a:defRPr sz="1200" b="0">
                <a:solidFill>
                  <a:schemeClr val="tx1"/>
                </a:solidFill>
                <a:latin typeface="Times New Roman" pitchFamily="18" charset="0"/>
              </a:defRPr>
            </a:lvl1pPr>
          </a:lstStyle>
          <a:p>
            <a:fld id="{601B6424-8802-4725-A08F-230E235CA114}" type="slidenum">
              <a:rPr lang="en-US" altLang="ja-JP"/>
              <a:pPr/>
              <a:t>‹#›</a:t>
            </a:fld>
            <a:endParaRPr lang="en-US" altLang="ja-JP"/>
          </a:p>
        </p:txBody>
      </p:sp>
    </p:spTree>
    <p:extLst>
      <p:ext uri="{BB962C8B-B14F-4D97-AF65-F5344CB8AC3E}">
        <p14:creationId xmlns:p14="http://schemas.microsoft.com/office/powerpoint/2010/main" val="255014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1"/>
            <a:ext cx="4276564"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t" anchorCtr="0" compatLnSpc="1">
            <a:prstTxWarp prst="textNoShape">
              <a:avLst/>
            </a:prstTxWarp>
          </a:bodyPr>
          <a:lstStyle>
            <a:lvl1pPr algn="l">
              <a:defRPr sz="1200" b="0">
                <a:solidFill>
                  <a:schemeClr val="tx1"/>
                </a:solidFill>
                <a:latin typeface="Times New Roman" pitchFamily="18" charset="0"/>
              </a:defRPr>
            </a:lvl1pPr>
          </a:lstStyle>
          <a:p>
            <a:endParaRPr lang="en-US" altLang="ja-JP"/>
          </a:p>
        </p:txBody>
      </p:sp>
      <p:sp>
        <p:nvSpPr>
          <p:cNvPr id="107523" name="Rectangle 3"/>
          <p:cNvSpPr>
            <a:spLocks noGrp="1" noChangeArrowheads="1"/>
          </p:cNvSpPr>
          <p:nvPr>
            <p:ph type="dt" idx="1"/>
          </p:nvPr>
        </p:nvSpPr>
        <p:spPr bwMode="auto">
          <a:xfrm>
            <a:off x="5589751" y="1"/>
            <a:ext cx="4274240"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US" altLang="ja-JP"/>
          </a:p>
        </p:txBody>
      </p:sp>
      <p:sp>
        <p:nvSpPr>
          <p:cNvPr id="107524" name="Rectangle 4"/>
          <p:cNvSpPr>
            <a:spLocks noGrp="1" noRot="1" noChangeAspect="1" noChangeArrowheads="1" noTextEdit="1"/>
          </p:cNvSpPr>
          <p:nvPr>
            <p:ph type="sldImg" idx="2"/>
          </p:nvPr>
        </p:nvSpPr>
        <p:spPr bwMode="auto">
          <a:xfrm>
            <a:off x="3249613" y="504825"/>
            <a:ext cx="3370262" cy="2527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987794" y="3199461"/>
            <a:ext cx="7893050" cy="303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7526" name="Rectangle 6"/>
          <p:cNvSpPr>
            <a:spLocks noGrp="1" noChangeArrowheads="1"/>
          </p:cNvSpPr>
          <p:nvPr>
            <p:ph type="ftr" sz="quarter" idx="4"/>
          </p:nvPr>
        </p:nvSpPr>
        <p:spPr bwMode="auto">
          <a:xfrm>
            <a:off x="0" y="6397838"/>
            <a:ext cx="4276564"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b" anchorCtr="0" compatLnSpc="1">
            <a:prstTxWarp prst="textNoShape">
              <a:avLst/>
            </a:prstTxWarp>
          </a:bodyPr>
          <a:lstStyle>
            <a:lvl1pPr algn="l">
              <a:defRPr sz="1200" b="0">
                <a:solidFill>
                  <a:schemeClr val="tx1"/>
                </a:solidFill>
                <a:latin typeface="Times New Roman" pitchFamily="18" charset="0"/>
              </a:defRPr>
            </a:lvl1pPr>
          </a:lstStyle>
          <a:p>
            <a:endParaRPr lang="en-US" altLang="ja-JP"/>
          </a:p>
        </p:txBody>
      </p:sp>
      <p:sp>
        <p:nvSpPr>
          <p:cNvPr id="107527" name="Rectangle 7"/>
          <p:cNvSpPr>
            <a:spLocks noGrp="1" noChangeArrowheads="1"/>
          </p:cNvSpPr>
          <p:nvPr>
            <p:ph type="sldNum" sz="quarter" idx="5"/>
          </p:nvPr>
        </p:nvSpPr>
        <p:spPr bwMode="auto">
          <a:xfrm>
            <a:off x="5589751" y="6397838"/>
            <a:ext cx="4274240" cy="33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1" tIns="45678" rIns="91351" bIns="45678" numCol="1" anchor="b" anchorCtr="0" compatLnSpc="1">
            <a:prstTxWarp prst="textNoShape">
              <a:avLst/>
            </a:prstTxWarp>
          </a:bodyPr>
          <a:lstStyle>
            <a:lvl1pPr algn="r">
              <a:defRPr sz="1200" b="0">
                <a:solidFill>
                  <a:schemeClr val="tx1"/>
                </a:solidFill>
                <a:latin typeface="Times New Roman" pitchFamily="18" charset="0"/>
              </a:defRPr>
            </a:lvl1pPr>
          </a:lstStyle>
          <a:p>
            <a:fld id="{D3FC2732-4C54-400C-89EE-6BD9778A2720}" type="slidenum">
              <a:rPr lang="en-US" altLang="ja-JP"/>
              <a:pPr/>
              <a:t>‹#›</a:t>
            </a:fld>
            <a:endParaRPr lang="en-US" altLang="ja-JP"/>
          </a:p>
        </p:txBody>
      </p:sp>
    </p:spTree>
    <p:extLst>
      <p:ext uri="{BB962C8B-B14F-4D97-AF65-F5344CB8AC3E}">
        <p14:creationId xmlns:p14="http://schemas.microsoft.com/office/powerpoint/2010/main" val="563439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FC2732-4C54-400C-89EE-6BD9778A2720}" type="slidenum">
              <a:rPr lang="en-US" altLang="ja-JP" smtClean="0"/>
              <a:pPr/>
              <a:t>1</a:t>
            </a:fld>
            <a:endParaRPr lang="en-US" altLang="ja-JP"/>
          </a:p>
        </p:txBody>
      </p:sp>
    </p:spTree>
    <p:extLst>
      <p:ext uri="{BB962C8B-B14F-4D97-AF65-F5344CB8AC3E}">
        <p14:creationId xmlns:p14="http://schemas.microsoft.com/office/powerpoint/2010/main" val="308833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FC2732-4C54-400C-89EE-6BD9778A2720}" type="slidenum">
              <a:rPr lang="en-US" altLang="ja-JP" smtClean="0"/>
              <a:pPr/>
              <a:t>2</a:t>
            </a:fld>
            <a:endParaRPr lang="en-US" altLang="ja-JP"/>
          </a:p>
        </p:txBody>
      </p:sp>
    </p:spTree>
    <p:extLst>
      <p:ext uri="{BB962C8B-B14F-4D97-AF65-F5344CB8AC3E}">
        <p14:creationId xmlns:p14="http://schemas.microsoft.com/office/powerpoint/2010/main" val="94441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B2662D6A-9AEE-4482-A3C0-F37741D25CE0}" type="slidenum">
              <a:rPr lang="en-US" altLang="ja-JP" smtClean="0"/>
              <a:pPr/>
              <a:t>‹#›</a:t>
            </a:fld>
            <a:endParaRPr lang="en-US" altLang="ja-JP"/>
          </a:p>
        </p:txBody>
      </p:sp>
    </p:spTree>
    <p:extLst>
      <p:ext uri="{BB962C8B-B14F-4D97-AF65-F5344CB8AC3E}">
        <p14:creationId xmlns:p14="http://schemas.microsoft.com/office/powerpoint/2010/main" val="422760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02F2FD65-F477-4C77-92EF-E8A7D1B1FD33}" type="slidenum">
              <a:rPr lang="en-US" altLang="ja-JP" smtClean="0"/>
              <a:pPr/>
              <a:t>‹#›</a:t>
            </a:fld>
            <a:endParaRPr lang="en-US" altLang="ja-JP"/>
          </a:p>
        </p:txBody>
      </p:sp>
    </p:spTree>
    <p:extLst>
      <p:ext uri="{BB962C8B-B14F-4D97-AF65-F5344CB8AC3E}">
        <p14:creationId xmlns:p14="http://schemas.microsoft.com/office/powerpoint/2010/main" val="177776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B46DED1-D420-428F-B079-A4A04DC2F05D}" type="slidenum">
              <a:rPr lang="en-US" altLang="ja-JP" smtClean="0"/>
              <a:pPr/>
              <a:t>‹#›</a:t>
            </a:fld>
            <a:endParaRPr lang="en-US" altLang="ja-JP"/>
          </a:p>
        </p:txBody>
      </p:sp>
    </p:spTree>
    <p:extLst>
      <p:ext uri="{BB962C8B-B14F-4D97-AF65-F5344CB8AC3E}">
        <p14:creationId xmlns:p14="http://schemas.microsoft.com/office/powerpoint/2010/main" val="58145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A3A0FD3-205A-4F67-B7EF-1F1AE08A6E5C}" type="slidenum">
              <a:rPr lang="en-US" altLang="ja-JP" smtClean="0"/>
              <a:pPr/>
              <a:t>‹#›</a:t>
            </a:fld>
            <a:endParaRPr lang="en-US" altLang="ja-JP"/>
          </a:p>
        </p:txBody>
      </p:sp>
    </p:spTree>
    <p:extLst>
      <p:ext uri="{BB962C8B-B14F-4D97-AF65-F5344CB8AC3E}">
        <p14:creationId xmlns:p14="http://schemas.microsoft.com/office/powerpoint/2010/main" val="337602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1F601574-CB8A-490F-82F4-5BA8151D1DD9}" type="slidenum">
              <a:rPr lang="en-US" altLang="ja-JP" smtClean="0"/>
              <a:pPr/>
              <a:t>‹#›</a:t>
            </a:fld>
            <a:endParaRPr lang="en-US" altLang="ja-JP"/>
          </a:p>
        </p:txBody>
      </p:sp>
    </p:spTree>
    <p:extLst>
      <p:ext uri="{BB962C8B-B14F-4D97-AF65-F5344CB8AC3E}">
        <p14:creationId xmlns:p14="http://schemas.microsoft.com/office/powerpoint/2010/main" val="254137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E658BC3C-E0C6-45C4-BEB8-E1123C2F1B97}" type="slidenum">
              <a:rPr lang="en-US" altLang="ja-JP" smtClean="0"/>
              <a:pPr/>
              <a:t>‹#›</a:t>
            </a:fld>
            <a:endParaRPr lang="en-US" altLang="ja-JP"/>
          </a:p>
        </p:txBody>
      </p:sp>
    </p:spTree>
    <p:extLst>
      <p:ext uri="{BB962C8B-B14F-4D97-AF65-F5344CB8AC3E}">
        <p14:creationId xmlns:p14="http://schemas.microsoft.com/office/powerpoint/2010/main" val="7251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DCA79E72-1F32-4887-94D6-B7F799C4FF99}" type="slidenum">
              <a:rPr lang="en-US" altLang="ja-JP" smtClean="0"/>
              <a:pPr/>
              <a:t>‹#›</a:t>
            </a:fld>
            <a:endParaRPr lang="en-US" altLang="ja-JP"/>
          </a:p>
        </p:txBody>
      </p:sp>
    </p:spTree>
    <p:extLst>
      <p:ext uri="{BB962C8B-B14F-4D97-AF65-F5344CB8AC3E}">
        <p14:creationId xmlns:p14="http://schemas.microsoft.com/office/powerpoint/2010/main" val="37493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EC65A727-8F70-4461-BC01-F1F4E526F3E1}" type="slidenum">
              <a:rPr lang="en-US" altLang="ja-JP" smtClean="0"/>
              <a:pPr/>
              <a:t>‹#›</a:t>
            </a:fld>
            <a:endParaRPr lang="en-US" altLang="ja-JP"/>
          </a:p>
        </p:txBody>
      </p:sp>
    </p:spTree>
    <p:extLst>
      <p:ext uri="{BB962C8B-B14F-4D97-AF65-F5344CB8AC3E}">
        <p14:creationId xmlns:p14="http://schemas.microsoft.com/office/powerpoint/2010/main" val="315758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68E81F09-E234-427C-A950-7D63924AD2F1}" type="slidenum">
              <a:rPr lang="en-US" altLang="ja-JP" smtClean="0"/>
              <a:pPr/>
              <a:t>‹#›</a:t>
            </a:fld>
            <a:endParaRPr lang="en-US" altLang="ja-JP"/>
          </a:p>
        </p:txBody>
      </p:sp>
    </p:spTree>
    <p:extLst>
      <p:ext uri="{BB962C8B-B14F-4D97-AF65-F5344CB8AC3E}">
        <p14:creationId xmlns:p14="http://schemas.microsoft.com/office/powerpoint/2010/main" val="278553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7173B4C5-E89C-499E-A625-5B862AB87AEF}" type="slidenum">
              <a:rPr lang="en-US" altLang="ja-JP" smtClean="0"/>
              <a:pPr/>
              <a:t>‹#›</a:t>
            </a:fld>
            <a:endParaRPr lang="en-US" altLang="ja-JP"/>
          </a:p>
        </p:txBody>
      </p:sp>
    </p:spTree>
    <p:extLst>
      <p:ext uri="{BB962C8B-B14F-4D97-AF65-F5344CB8AC3E}">
        <p14:creationId xmlns:p14="http://schemas.microsoft.com/office/powerpoint/2010/main" val="213523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A311BAC7-2F9B-4FD3-B08A-F4C205878BF0}" type="slidenum">
              <a:rPr lang="en-US" altLang="ja-JP" smtClean="0"/>
              <a:pPr/>
              <a:t>‹#›</a:t>
            </a:fld>
            <a:endParaRPr lang="en-US" altLang="ja-JP"/>
          </a:p>
        </p:txBody>
      </p:sp>
    </p:spTree>
    <p:extLst>
      <p:ext uri="{BB962C8B-B14F-4D97-AF65-F5344CB8AC3E}">
        <p14:creationId xmlns:p14="http://schemas.microsoft.com/office/powerpoint/2010/main" val="171099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3C6F2-524E-458F-BC25-D6C307F76BC7}" type="slidenum">
              <a:rPr lang="en-US" altLang="ja-JP" smtClean="0"/>
              <a:pPr/>
              <a:t>‹#›</a:t>
            </a:fld>
            <a:endParaRPr lang="en-US" altLang="ja-JP"/>
          </a:p>
        </p:txBody>
      </p:sp>
    </p:spTree>
    <p:extLst>
      <p:ext uri="{BB962C8B-B14F-4D97-AF65-F5344CB8AC3E}">
        <p14:creationId xmlns:p14="http://schemas.microsoft.com/office/powerpoint/2010/main" val="1395672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412776"/>
            <a:ext cx="8229600" cy="1935088"/>
          </a:xfrm>
        </p:spPr>
        <p:txBody>
          <a:bodyPr>
            <a:noAutofit/>
          </a:bodyPr>
          <a:lstStyle/>
          <a:p>
            <a:r>
              <a:rPr kumimoji="1" lang="ja-JP" altLang="en-US" sz="6000" dirty="0" smtClean="0"/>
              <a:t>認知症サポーターの</a:t>
            </a:r>
            <a:r>
              <a:rPr kumimoji="1" lang="en-US" altLang="ja-JP" sz="6000" dirty="0" smtClean="0"/>
              <a:t/>
            </a:r>
            <a:br>
              <a:rPr kumimoji="1" lang="en-US" altLang="ja-JP" sz="6000" dirty="0" smtClean="0"/>
            </a:br>
            <a:r>
              <a:rPr kumimoji="1" lang="ja-JP" altLang="en-US" sz="6000" dirty="0" smtClean="0"/>
              <a:t>できること</a:t>
            </a:r>
            <a:endParaRPr kumimoji="1" lang="ja-JP" altLang="en-US" sz="6000" dirty="0"/>
          </a:p>
        </p:txBody>
      </p:sp>
      <p:sp>
        <p:nvSpPr>
          <p:cNvPr id="4" name="テキスト ボックス 3"/>
          <p:cNvSpPr txBox="1"/>
          <p:nvPr/>
        </p:nvSpPr>
        <p:spPr>
          <a:xfrm>
            <a:off x="1187624" y="3861048"/>
            <a:ext cx="6705001" cy="923330"/>
          </a:xfrm>
          <a:prstGeom prst="rect">
            <a:avLst/>
          </a:prstGeom>
          <a:solidFill>
            <a:srgbClr val="C2F0B2"/>
          </a:solidFill>
        </p:spPr>
        <p:txBody>
          <a:bodyPr wrap="square" rtlCol="0">
            <a:spAutoFit/>
          </a:bodyPr>
          <a:lstStyle/>
          <a:p>
            <a:pPr algn="ctr"/>
            <a:r>
              <a:rPr kumimoji="1" lang="ja-JP" altLang="en-US" sz="5400" b="0" dirty="0" smtClean="0">
                <a:solidFill>
                  <a:schemeClr val="tx1"/>
                </a:solidFill>
              </a:rPr>
              <a:t>地域、職域、学校</a:t>
            </a:r>
            <a:endParaRPr kumimoji="1" lang="en-US" altLang="ja-JP" sz="5400" b="0" dirty="0" smtClean="0">
              <a:solidFill>
                <a:schemeClr val="tx1"/>
              </a:solidFill>
            </a:endParaRPr>
          </a:p>
        </p:txBody>
      </p:sp>
      <p:sp>
        <p:nvSpPr>
          <p:cNvPr id="3" name="スライド番号プレースホルダー 2"/>
          <p:cNvSpPr>
            <a:spLocks noGrp="1"/>
          </p:cNvSpPr>
          <p:nvPr>
            <p:ph type="sldNum" sz="quarter" idx="12"/>
          </p:nvPr>
        </p:nvSpPr>
        <p:spPr/>
        <p:txBody>
          <a:bodyPr/>
          <a:lstStyle/>
          <a:p>
            <a:fld id="{EA3A0FD3-205A-4F67-B7EF-1F1AE08A6E5C}" type="slidenum">
              <a:rPr lang="en-US" altLang="ja-JP" smtClean="0"/>
              <a:pPr/>
              <a:t>1</a:t>
            </a:fld>
            <a:endParaRPr lang="en-US" altLang="ja-JP"/>
          </a:p>
        </p:txBody>
      </p:sp>
    </p:spTree>
    <p:extLst>
      <p:ext uri="{BB962C8B-B14F-4D97-AF65-F5344CB8AC3E}">
        <p14:creationId xmlns:p14="http://schemas.microsoft.com/office/powerpoint/2010/main" val="167818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8229600" cy="1143000"/>
          </a:xfrm>
        </p:spPr>
        <p:txBody>
          <a:bodyPr>
            <a:normAutofit/>
          </a:bodyPr>
          <a:lstStyle/>
          <a:p>
            <a:r>
              <a:rPr kumimoji="1" lang="ja-JP" altLang="en-US" sz="4800" dirty="0" smtClean="0"/>
              <a:t>認知症サポーターのできること</a:t>
            </a:r>
            <a:endParaRPr kumimoji="1" lang="ja-JP" altLang="en-US" sz="4800" dirty="0"/>
          </a:p>
        </p:txBody>
      </p:sp>
      <p:sp>
        <p:nvSpPr>
          <p:cNvPr id="4" name="テキスト ボックス 3"/>
          <p:cNvSpPr txBox="1"/>
          <p:nvPr/>
        </p:nvSpPr>
        <p:spPr>
          <a:xfrm>
            <a:off x="243263" y="979468"/>
            <a:ext cx="8640960" cy="5878532"/>
          </a:xfrm>
          <a:prstGeom prst="rect">
            <a:avLst/>
          </a:prstGeom>
          <a:solidFill>
            <a:srgbClr val="C2F0B2"/>
          </a:solidFill>
        </p:spPr>
        <p:txBody>
          <a:bodyPr wrap="square" rtlCol="0">
            <a:spAutoFit/>
          </a:bodyPr>
          <a:lstStyle/>
          <a:p>
            <a:r>
              <a:rPr kumimoji="1" lang="ja-JP" altLang="en-US" sz="4000" b="0" dirty="0" smtClean="0">
                <a:solidFill>
                  <a:schemeClr val="tx1"/>
                </a:solidFill>
              </a:rPr>
              <a:t>★地域で★</a:t>
            </a:r>
            <a:endParaRPr kumimoji="1" lang="en-US" altLang="ja-JP" sz="4000" b="0" dirty="0" smtClean="0">
              <a:solidFill>
                <a:schemeClr val="tx1"/>
              </a:solidFill>
            </a:endParaRPr>
          </a:p>
          <a:p>
            <a:r>
              <a:rPr kumimoji="1" lang="ja-JP" altLang="en-US" b="0" dirty="0" smtClean="0">
                <a:solidFill>
                  <a:schemeClr val="tx1"/>
                </a:solidFill>
              </a:rPr>
              <a:t>（いきいきサロン、老人クラブ、自治会等が対象）</a:t>
            </a:r>
            <a:endParaRPr kumimoji="1" lang="en-US" altLang="ja-JP" b="0" dirty="0" smtClean="0">
              <a:solidFill>
                <a:schemeClr val="tx1"/>
              </a:solidFill>
            </a:endParaRPr>
          </a:p>
          <a:p>
            <a:endParaRPr kumimoji="1" lang="en-US" altLang="ja-JP" b="0" dirty="0" smtClean="0">
              <a:solidFill>
                <a:schemeClr val="tx1"/>
              </a:solidFill>
            </a:endParaRPr>
          </a:p>
          <a:p>
            <a:r>
              <a:rPr lang="ja-JP" altLang="en-US" b="0" dirty="0" smtClean="0">
                <a:solidFill>
                  <a:schemeClr val="tx1"/>
                </a:solidFill>
              </a:rPr>
              <a:t>①認知症の人が困っている様子が見えたら「なにかお手伝いすることがありませんか？」と声をかけてみる。たとえ、具体的な援助はできなくても理解者であることを示すことができる。</a:t>
            </a:r>
            <a:endParaRPr lang="en-US" altLang="ja-JP" b="0" dirty="0" smtClean="0">
              <a:solidFill>
                <a:schemeClr val="tx1"/>
              </a:solidFill>
            </a:endParaRPr>
          </a:p>
          <a:p>
            <a:r>
              <a:rPr lang="ja-JP" altLang="en-US" b="0" dirty="0" smtClean="0">
                <a:solidFill>
                  <a:schemeClr val="tx1"/>
                </a:solidFill>
              </a:rPr>
              <a:t>②認知症の介護</a:t>
            </a:r>
            <a:r>
              <a:rPr kumimoji="1" lang="ja-JP" altLang="en-US" b="0" dirty="0" smtClean="0">
                <a:solidFill>
                  <a:schemeClr val="tx1"/>
                </a:solidFill>
              </a:rPr>
              <a:t>家族は「近所に迷惑をかけているのでは</a:t>
            </a:r>
            <a:r>
              <a:rPr lang="ja-JP" altLang="en-US" b="0" dirty="0" smtClean="0">
                <a:solidFill>
                  <a:schemeClr val="tx1"/>
                </a:solidFill>
              </a:rPr>
              <a:t>」という思いが少なからずあるため、「大変ですね。お互いさまですから、お気づかいなく」といった一言や、ねぎらいの言葉をかけることで家族の気持ちはぐっと楽になる。</a:t>
            </a:r>
            <a:endParaRPr lang="en-US" altLang="ja-JP" b="0" dirty="0" smtClean="0">
              <a:solidFill>
                <a:schemeClr val="tx1"/>
              </a:solidFill>
            </a:endParaRPr>
          </a:p>
          <a:p>
            <a:r>
              <a:rPr kumimoji="1" lang="ja-JP" altLang="en-US" b="0" dirty="0" smtClean="0">
                <a:solidFill>
                  <a:schemeClr val="tx1"/>
                </a:solidFill>
              </a:rPr>
              <a:t>③より進んだ支援として、家族不在時の見守り等を行う。</a:t>
            </a:r>
            <a:endParaRPr kumimoji="1" lang="en-US" altLang="ja-JP" b="0" dirty="0" smtClean="0">
              <a:solidFill>
                <a:schemeClr val="tx1"/>
              </a:solidFill>
            </a:endParaRPr>
          </a:p>
        </p:txBody>
      </p:sp>
      <p:sp>
        <p:nvSpPr>
          <p:cNvPr id="3" name="スライド番号プレースホルダー 2"/>
          <p:cNvSpPr>
            <a:spLocks noGrp="1"/>
          </p:cNvSpPr>
          <p:nvPr>
            <p:ph type="sldNum" sz="quarter" idx="12"/>
          </p:nvPr>
        </p:nvSpPr>
        <p:spPr/>
        <p:txBody>
          <a:bodyPr/>
          <a:lstStyle/>
          <a:p>
            <a:fld id="{EA3A0FD3-205A-4F67-B7EF-1F1AE08A6E5C}" type="slidenum">
              <a:rPr lang="en-US" altLang="ja-JP" smtClean="0"/>
              <a:pPr/>
              <a:t>2</a:t>
            </a:fld>
            <a:endParaRPr lang="en-US" altLang="ja-JP"/>
          </a:p>
        </p:txBody>
      </p:sp>
    </p:spTree>
    <p:extLst>
      <p:ext uri="{BB962C8B-B14F-4D97-AF65-F5344CB8AC3E}">
        <p14:creationId xmlns:p14="http://schemas.microsoft.com/office/powerpoint/2010/main" val="348793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722"/>
            <a:ext cx="8280920" cy="6740307"/>
          </a:xfrm>
          <a:prstGeom prst="rect">
            <a:avLst/>
          </a:prstGeom>
          <a:solidFill>
            <a:srgbClr val="C2F0B2"/>
          </a:solidFill>
        </p:spPr>
        <p:txBody>
          <a:bodyPr wrap="square" rtlCol="0">
            <a:spAutoFit/>
          </a:bodyPr>
          <a:lstStyle/>
          <a:p>
            <a:r>
              <a:rPr kumimoji="1" lang="ja-JP" altLang="en-US" sz="4000" b="0" dirty="0" smtClean="0">
                <a:solidFill>
                  <a:schemeClr val="tx1"/>
                </a:solidFill>
              </a:rPr>
              <a:t>★職域で★</a:t>
            </a:r>
            <a:endParaRPr kumimoji="1" lang="en-US" altLang="ja-JP" sz="4000" b="0" dirty="0" smtClean="0">
              <a:solidFill>
                <a:schemeClr val="tx1"/>
              </a:solidFill>
            </a:endParaRPr>
          </a:p>
          <a:p>
            <a:r>
              <a:rPr kumimoji="1" lang="ja-JP" altLang="en-US" b="0" dirty="0" smtClean="0">
                <a:solidFill>
                  <a:schemeClr val="tx1"/>
                </a:solidFill>
              </a:rPr>
              <a:t>（商店、バス会社、銀行、郵便局等が対象）</a:t>
            </a:r>
            <a:endParaRPr kumimoji="1" lang="en-US" altLang="ja-JP" b="0" dirty="0" smtClean="0">
              <a:solidFill>
                <a:schemeClr val="tx1"/>
              </a:solidFill>
            </a:endParaRPr>
          </a:p>
          <a:p>
            <a:endParaRPr kumimoji="1" lang="en-US" altLang="ja-JP" b="0" dirty="0" smtClean="0">
              <a:solidFill>
                <a:schemeClr val="tx1"/>
              </a:solidFill>
            </a:endParaRPr>
          </a:p>
          <a:p>
            <a:r>
              <a:rPr lang="ja-JP" altLang="en-US" b="0" dirty="0" smtClean="0">
                <a:solidFill>
                  <a:schemeClr val="tx1"/>
                </a:solidFill>
              </a:rPr>
              <a:t>①商店の場合：</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○商店やスーパーの客に認知症の人がいるという</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ことを心にとめること。</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○計算間違いは初期からあらわれやすい。</a:t>
            </a:r>
            <a:endParaRPr lang="en-US" altLang="ja-JP" b="0" dirty="0" smtClean="0">
              <a:solidFill>
                <a:schemeClr val="tx1"/>
              </a:solidFill>
            </a:endParaRPr>
          </a:p>
          <a:p>
            <a:r>
              <a:rPr lang="ja-JP" altLang="en-US" b="0" dirty="0" smtClean="0">
                <a:solidFill>
                  <a:schemeClr val="tx1"/>
                </a:solidFill>
              </a:rPr>
              <a:t>　　　計算ができない人、高額紙幣のみで買い物する</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などといったことが見られるが、急がせず認知所</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の人のペースで対応できれば認知症の人が買い　</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物を楽しむことができる</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○商品の代金自体を払うことを忘れたり、どこで払</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a:t>
            </a:r>
            <a:r>
              <a:rPr lang="ja-JP" altLang="en-US" b="0" dirty="0" err="1" smtClean="0">
                <a:solidFill>
                  <a:schemeClr val="tx1"/>
                </a:solidFill>
              </a:rPr>
              <a:t>うか</a:t>
            </a:r>
            <a:r>
              <a:rPr lang="ja-JP" altLang="en-US" b="0" dirty="0" smtClean="0">
                <a:solidFill>
                  <a:schemeClr val="tx1"/>
                </a:solidFill>
              </a:rPr>
              <a:t>分からず無断で持っていくことがある。まず本</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人に声かけて「支払い」に気づいてもらう。状況に</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応じて家族などと連絡をとったりする。</a:t>
            </a:r>
            <a:endParaRPr lang="en-US" altLang="ja-JP" b="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EA3A0FD3-205A-4F67-B7EF-1F1AE08A6E5C}" type="slidenum">
              <a:rPr lang="en-US" altLang="ja-JP" smtClean="0"/>
              <a:pPr/>
              <a:t>3</a:t>
            </a:fld>
            <a:endParaRPr lang="en-US" altLang="ja-JP"/>
          </a:p>
        </p:txBody>
      </p:sp>
    </p:spTree>
    <p:extLst>
      <p:ext uri="{BB962C8B-B14F-4D97-AF65-F5344CB8AC3E}">
        <p14:creationId xmlns:p14="http://schemas.microsoft.com/office/powerpoint/2010/main" val="428180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764704"/>
            <a:ext cx="8280920" cy="4585871"/>
          </a:xfrm>
          <a:prstGeom prst="rect">
            <a:avLst/>
          </a:prstGeom>
          <a:solidFill>
            <a:srgbClr val="C2F0B2"/>
          </a:solidFill>
        </p:spPr>
        <p:txBody>
          <a:bodyPr wrap="square" rtlCol="0">
            <a:spAutoFit/>
          </a:bodyPr>
          <a:lstStyle/>
          <a:p>
            <a:r>
              <a:rPr kumimoji="1" lang="ja-JP" altLang="en-US" sz="4000" b="0" dirty="0" smtClean="0">
                <a:solidFill>
                  <a:schemeClr val="tx1"/>
                </a:solidFill>
              </a:rPr>
              <a:t>★職域で★</a:t>
            </a:r>
            <a:endParaRPr kumimoji="1" lang="en-US" altLang="ja-JP" sz="4000" b="0" dirty="0" smtClean="0">
              <a:solidFill>
                <a:schemeClr val="tx1"/>
              </a:solidFill>
            </a:endParaRPr>
          </a:p>
          <a:p>
            <a:r>
              <a:rPr kumimoji="1" lang="ja-JP" altLang="en-US" b="0" dirty="0" smtClean="0">
                <a:solidFill>
                  <a:schemeClr val="tx1"/>
                </a:solidFill>
              </a:rPr>
              <a:t>（商店、バス会社、銀行、郵便局等が対象）</a:t>
            </a:r>
            <a:endParaRPr kumimoji="1" lang="en-US" altLang="ja-JP" b="0" dirty="0" smtClean="0">
              <a:solidFill>
                <a:schemeClr val="tx1"/>
              </a:solidFill>
            </a:endParaRPr>
          </a:p>
          <a:p>
            <a:endParaRPr kumimoji="1" lang="en-US" altLang="ja-JP" b="0" dirty="0" smtClean="0">
              <a:solidFill>
                <a:schemeClr val="tx1"/>
              </a:solidFill>
            </a:endParaRPr>
          </a:p>
          <a:p>
            <a:r>
              <a:rPr lang="ja-JP" altLang="en-US" b="0" dirty="0" smtClean="0">
                <a:solidFill>
                  <a:schemeClr val="tx1"/>
                </a:solidFill>
              </a:rPr>
              <a:t>②バス会社の場合：</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バスの運転手も認知症の人と接する機会が多い。</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特にバスの利用者には高齢者が多いので、認知症</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の人がどこに行こうとしていたのか分からなくなって</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困ったり、終点になっても降りようとしない場合は、</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運転手が事務所に案内し、事務所の職員が対応し、</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自宅や警察に連絡するようにする。</a:t>
            </a:r>
            <a:endParaRPr kumimoji="1" lang="en-US" altLang="ja-JP" b="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EA3A0FD3-205A-4F67-B7EF-1F1AE08A6E5C}" type="slidenum">
              <a:rPr lang="en-US" altLang="ja-JP" smtClean="0"/>
              <a:pPr/>
              <a:t>4</a:t>
            </a:fld>
            <a:endParaRPr lang="en-US" altLang="ja-JP"/>
          </a:p>
        </p:txBody>
      </p:sp>
    </p:spTree>
    <p:extLst>
      <p:ext uri="{BB962C8B-B14F-4D97-AF65-F5344CB8AC3E}">
        <p14:creationId xmlns:p14="http://schemas.microsoft.com/office/powerpoint/2010/main" val="120081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404664"/>
            <a:ext cx="8280920" cy="6309420"/>
          </a:xfrm>
          <a:prstGeom prst="rect">
            <a:avLst/>
          </a:prstGeom>
          <a:solidFill>
            <a:srgbClr val="C2F0B2"/>
          </a:solidFill>
        </p:spPr>
        <p:txBody>
          <a:bodyPr wrap="square" rtlCol="0">
            <a:spAutoFit/>
          </a:bodyPr>
          <a:lstStyle/>
          <a:p>
            <a:r>
              <a:rPr kumimoji="1" lang="ja-JP" altLang="en-US" sz="4000" b="0" dirty="0" smtClean="0">
                <a:solidFill>
                  <a:schemeClr val="tx1"/>
                </a:solidFill>
              </a:rPr>
              <a:t>★職域で★</a:t>
            </a:r>
            <a:endParaRPr kumimoji="1" lang="en-US" altLang="ja-JP" sz="4000" b="0" dirty="0" smtClean="0">
              <a:solidFill>
                <a:schemeClr val="tx1"/>
              </a:solidFill>
            </a:endParaRPr>
          </a:p>
          <a:p>
            <a:r>
              <a:rPr kumimoji="1" lang="ja-JP" altLang="en-US" b="0" dirty="0" smtClean="0">
                <a:solidFill>
                  <a:schemeClr val="tx1"/>
                </a:solidFill>
              </a:rPr>
              <a:t>（商店、バス会社、銀行、郵便局等が対象）</a:t>
            </a:r>
            <a:endParaRPr kumimoji="1" lang="en-US" altLang="ja-JP" b="0" dirty="0" smtClean="0">
              <a:solidFill>
                <a:schemeClr val="tx1"/>
              </a:solidFill>
            </a:endParaRPr>
          </a:p>
          <a:p>
            <a:endParaRPr kumimoji="1" lang="en-US" altLang="ja-JP" b="0" dirty="0" smtClean="0">
              <a:solidFill>
                <a:schemeClr val="tx1"/>
              </a:solidFill>
            </a:endParaRPr>
          </a:p>
          <a:p>
            <a:r>
              <a:rPr lang="ja-JP" altLang="en-US" b="0" dirty="0" smtClean="0">
                <a:solidFill>
                  <a:schemeClr val="tx1"/>
                </a:solidFill>
              </a:rPr>
              <a:t>③銀行・郵便局などの場合：</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　窓口</a:t>
            </a:r>
            <a:r>
              <a:rPr lang="ja-JP" altLang="en-US" b="0" dirty="0">
                <a:solidFill>
                  <a:schemeClr val="tx1"/>
                </a:solidFill>
              </a:rPr>
              <a:t>業務</a:t>
            </a:r>
            <a:r>
              <a:rPr lang="ja-JP" altLang="en-US" b="0" dirty="0" smtClean="0">
                <a:solidFill>
                  <a:schemeClr val="tx1"/>
                </a:solidFill>
              </a:rPr>
              <a:t>の職員が、認知症の人が詐欺などの被害にあって多額の引き下ろし、振り込みをしていないかなどの目配りを、犯罪被害を未然に防いでいる例も見られる。「多額の引き下ろし」、「通帳を最近数回なくしている」、「日付があやふや」など気になる言動が見られる場合、家族と連絡がとれる場合は連絡をして事情を説明し、対応策を考えていく。</a:t>
            </a:r>
            <a:endParaRPr lang="en-US" altLang="ja-JP" b="0" dirty="0" smtClean="0">
              <a:solidFill>
                <a:schemeClr val="tx1"/>
              </a:solidFill>
            </a:endParaRPr>
          </a:p>
          <a:p>
            <a:r>
              <a:rPr lang="ja-JP" altLang="en-US" b="0" dirty="0">
                <a:solidFill>
                  <a:schemeClr val="tx1"/>
                </a:solidFill>
              </a:rPr>
              <a:t>　</a:t>
            </a:r>
            <a:r>
              <a:rPr lang="ja-JP" altLang="en-US" b="0" dirty="0" smtClean="0">
                <a:solidFill>
                  <a:schemeClr val="tx1"/>
                </a:solidFill>
              </a:rPr>
              <a:t>郵便配達員は、配達先で認知症と思われる</a:t>
            </a:r>
            <a:r>
              <a:rPr lang="en-US" altLang="ja-JP" b="0" dirty="0" smtClean="0">
                <a:solidFill>
                  <a:schemeClr val="tx1"/>
                </a:solidFill>
              </a:rPr>
              <a:t>1</a:t>
            </a:r>
            <a:r>
              <a:rPr lang="ja-JP" altLang="en-US" b="0" dirty="0" smtClean="0">
                <a:solidFill>
                  <a:schemeClr val="tx1"/>
                </a:solidFill>
              </a:rPr>
              <a:t>人暮らしの高齢者と会う場面は多い。それとなく確認し、安全面の見守りを担ってもらうことも考えられる。</a:t>
            </a:r>
            <a:endParaRPr kumimoji="1" lang="en-US" altLang="ja-JP" b="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EA3A0FD3-205A-4F67-B7EF-1F1AE08A6E5C}" type="slidenum">
              <a:rPr lang="en-US" altLang="ja-JP" smtClean="0"/>
              <a:pPr/>
              <a:t>5</a:t>
            </a:fld>
            <a:endParaRPr lang="en-US" altLang="ja-JP"/>
          </a:p>
        </p:txBody>
      </p:sp>
    </p:spTree>
    <p:extLst>
      <p:ext uri="{BB962C8B-B14F-4D97-AF65-F5344CB8AC3E}">
        <p14:creationId xmlns:p14="http://schemas.microsoft.com/office/powerpoint/2010/main" val="1055505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332656"/>
            <a:ext cx="8280920" cy="6063198"/>
          </a:xfrm>
          <a:prstGeom prst="rect">
            <a:avLst/>
          </a:prstGeom>
          <a:solidFill>
            <a:srgbClr val="C2F0B2"/>
          </a:solidFill>
        </p:spPr>
        <p:txBody>
          <a:bodyPr wrap="square" rtlCol="0">
            <a:spAutoFit/>
          </a:bodyPr>
          <a:lstStyle/>
          <a:p>
            <a:r>
              <a:rPr kumimoji="1" lang="ja-JP" altLang="en-US" sz="4000" b="0" dirty="0" smtClean="0">
                <a:solidFill>
                  <a:schemeClr val="tx1"/>
                </a:solidFill>
              </a:rPr>
              <a:t>★学校で★</a:t>
            </a:r>
            <a:endParaRPr kumimoji="1" lang="en-US" altLang="ja-JP" sz="4000" b="0" dirty="0" smtClean="0">
              <a:solidFill>
                <a:schemeClr val="tx1"/>
              </a:solidFill>
            </a:endParaRPr>
          </a:p>
          <a:p>
            <a:endParaRPr kumimoji="1" lang="en-US" altLang="ja-JP" sz="4000" b="0" dirty="0" smtClean="0">
              <a:solidFill>
                <a:schemeClr val="tx1"/>
              </a:solidFill>
            </a:endParaRPr>
          </a:p>
          <a:p>
            <a:r>
              <a:rPr kumimoji="1" lang="ja-JP" altLang="en-US" b="0" dirty="0" smtClean="0">
                <a:solidFill>
                  <a:schemeClr val="tx1"/>
                </a:solidFill>
              </a:rPr>
              <a:t>　核家族化により、祖父母等と同居する家族が減少し、高齢者とのつきあい、特に認知症と接する経験を持つ子どもたちは少ない。小・中高生にとって認知症の人の介護や具体的な支援をすることは現実的に難しいが、認知症について正しく理解すれば、温かい目で見守ることやちょっとした手助けはできる。</a:t>
            </a:r>
            <a:endParaRPr kumimoji="1" lang="en-US" altLang="ja-JP" b="0" dirty="0" smtClean="0">
              <a:solidFill>
                <a:schemeClr val="tx1"/>
              </a:solidFill>
            </a:endParaRPr>
          </a:p>
          <a:p>
            <a:r>
              <a:rPr lang="ja-JP" altLang="en-US" b="0" dirty="0" smtClean="0">
                <a:solidFill>
                  <a:schemeClr val="tx1"/>
                </a:solidFill>
              </a:rPr>
              <a:t>講座内容としては、高齢者のことを知ってもらうことや認知症の人の不安な気持ちを体験してもらうこと、高校生の場合は、認知症の人が困っているようすが見えたらどこに相談したらよいかを考えてもらい、</a:t>
            </a:r>
            <a:r>
              <a:rPr lang="ja-JP" altLang="en-US" b="0" dirty="0">
                <a:solidFill>
                  <a:schemeClr val="tx1"/>
                </a:solidFill>
              </a:rPr>
              <a:t>どう</a:t>
            </a:r>
            <a:r>
              <a:rPr lang="ja-JP" altLang="en-US" b="0" dirty="0" smtClean="0">
                <a:solidFill>
                  <a:schemeClr val="tx1"/>
                </a:solidFill>
              </a:rPr>
              <a:t>いう相談窓口があるかを紹介説明していく。</a:t>
            </a:r>
            <a:endParaRPr kumimoji="1" lang="en-US" altLang="ja-JP" sz="2400" b="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EA3A0FD3-205A-4F67-B7EF-1F1AE08A6E5C}" type="slidenum">
              <a:rPr lang="en-US" altLang="ja-JP" smtClean="0"/>
              <a:pPr/>
              <a:t>6</a:t>
            </a:fld>
            <a:endParaRPr lang="en-US" altLang="ja-JP"/>
          </a:p>
        </p:txBody>
      </p:sp>
    </p:spTree>
    <p:extLst>
      <p:ext uri="{BB962C8B-B14F-4D97-AF65-F5344CB8AC3E}">
        <p14:creationId xmlns:p14="http://schemas.microsoft.com/office/powerpoint/2010/main" val="1544454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a:solidFill>
            <a:srgbClr val="FFCCCC"/>
          </a:solidFill>
          <a:ln>
            <a:noFill/>
          </a:ln>
        </p:spPr>
        <p:txBody>
          <a:bodyPr>
            <a:normAutofit fontScale="90000"/>
          </a:bodyPr>
          <a:lstStyle/>
          <a:p>
            <a:r>
              <a:rPr kumimoji="1" lang="ja-JP" altLang="en-US" sz="4000" dirty="0" smtClean="0"/>
              <a:t>認知症サポーター養成講座の</a:t>
            </a:r>
            <a:r>
              <a:rPr kumimoji="1" lang="en-US" altLang="ja-JP" sz="4000" dirty="0" smtClean="0"/>
              <a:t/>
            </a:r>
            <a:br>
              <a:rPr kumimoji="1" lang="en-US" altLang="ja-JP" sz="4000" dirty="0" smtClean="0"/>
            </a:br>
            <a:r>
              <a:rPr kumimoji="1" lang="ja-JP" altLang="en-US" dirty="0" smtClean="0"/>
              <a:t>使用テキスト</a:t>
            </a:r>
            <a:endParaRPr kumimoji="1" lang="ja-JP" altLang="en-US" dirty="0"/>
          </a:p>
        </p:txBody>
      </p:sp>
      <p:sp>
        <p:nvSpPr>
          <p:cNvPr id="3" name="コンテンツ プレースホルダー 2"/>
          <p:cNvSpPr>
            <a:spLocks noGrp="1"/>
          </p:cNvSpPr>
          <p:nvPr>
            <p:ph idx="1"/>
          </p:nvPr>
        </p:nvSpPr>
        <p:spPr>
          <a:xfrm>
            <a:off x="179512" y="1340768"/>
            <a:ext cx="8568952" cy="5328592"/>
          </a:xfrm>
        </p:spPr>
        <p:txBody>
          <a:bodyPr>
            <a:normAutofit fontScale="85000" lnSpcReduction="10000"/>
          </a:bodyPr>
          <a:lstStyle/>
          <a:p>
            <a:pPr marL="0" indent="0">
              <a:buNone/>
            </a:pPr>
            <a:r>
              <a:rPr lang="ja-JP" altLang="en-US" sz="3300" dirty="0" smtClean="0"/>
              <a:t>★標準教材</a:t>
            </a:r>
            <a:endParaRPr lang="en-US" altLang="ja-JP" sz="3300" dirty="0" smtClean="0"/>
          </a:p>
          <a:p>
            <a:pPr marL="0" indent="0">
              <a:buNone/>
            </a:pPr>
            <a:r>
              <a:rPr lang="ja-JP" altLang="en-US" dirty="0"/>
              <a:t>　</a:t>
            </a:r>
            <a:r>
              <a:rPr lang="ja-JP" altLang="en-US" dirty="0" smtClean="0"/>
              <a:t>　認知症サポーター養成講座標準教材</a:t>
            </a:r>
            <a:r>
              <a:rPr lang="en-US" altLang="ja-JP" dirty="0" smtClean="0"/>
              <a:t>[</a:t>
            </a:r>
            <a:r>
              <a:rPr lang="ja-JP" altLang="en-US" dirty="0" smtClean="0"/>
              <a:t>一般</a:t>
            </a:r>
            <a:r>
              <a:rPr lang="en-US" altLang="ja-JP" dirty="0" smtClean="0"/>
              <a:t>]</a:t>
            </a:r>
          </a:p>
          <a:p>
            <a:pPr marL="0" indent="0">
              <a:buNone/>
            </a:pPr>
            <a:r>
              <a:rPr lang="ja-JP" altLang="en-US" dirty="0" smtClean="0"/>
              <a:t>　　認知症サポーター中学生養成講座副読本</a:t>
            </a:r>
            <a:endParaRPr lang="en-US" altLang="ja-JP" dirty="0" smtClean="0"/>
          </a:p>
          <a:p>
            <a:pPr marL="0" indent="0">
              <a:buNone/>
            </a:pPr>
            <a:r>
              <a:rPr lang="ja-JP" altLang="en-US" dirty="0"/>
              <a:t>　</a:t>
            </a:r>
            <a:r>
              <a:rPr lang="ja-JP" altLang="en-US" dirty="0" smtClean="0"/>
              <a:t>　</a:t>
            </a:r>
            <a:r>
              <a:rPr kumimoji="1" lang="ja-JP" altLang="en-US" dirty="0" smtClean="0"/>
              <a:t>認知症サポーター小学生養成講座副読本</a:t>
            </a:r>
            <a:endParaRPr lang="en-US" altLang="ja-JP" dirty="0"/>
          </a:p>
          <a:p>
            <a:pPr marL="0" indent="0">
              <a:buNone/>
            </a:pPr>
            <a:r>
              <a:rPr kumimoji="1" lang="ja-JP" altLang="en-US" sz="3300" dirty="0" smtClean="0"/>
              <a:t>★ＤＶＤ「</a:t>
            </a:r>
            <a:r>
              <a:rPr lang="ja-JP" altLang="en-US" sz="3300" dirty="0"/>
              <a:t>認知症サポーター</a:t>
            </a:r>
            <a:r>
              <a:rPr lang="ja-JP" altLang="en-US" sz="3300" dirty="0" smtClean="0"/>
              <a:t>１００万人</a:t>
            </a:r>
            <a:r>
              <a:rPr lang="ja-JP" altLang="en-US" sz="3300" dirty="0"/>
              <a:t>キャラバンと</a:t>
            </a:r>
            <a:r>
              <a:rPr lang="ja-JP" altLang="en-US" sz="3300" dirty="0" smtClean="0"/>
              <a:t>は</a:t>
            </a:r>
            <a:r>
              <a:rPr kumimoji="1" lang="ja-JP" altLang="en-US" sz="3300" dirty="0" smtClean="0"/>
              <a:t>」</a:t>
            </a:r>
            <a:endParaRPr kumimoji="1" lang="en-US" altLang="ja-JP" sz="3300" dirty="0" smtClean="0"/>
          </a:p>
          <a:p>
            <a:pPr marL="0" indent="0">
              <a:buNone/>
            </a:pPr>
            <a:r>
              <a:rPr lang="ja-JP" altLang="en-US" sz="3300" dirty="0" smtClean="0"/>
              <a:t>★補助教材</a:t>
            </a:r>
            <a:endParaRPr lang="en-US" altLang="ja-JP" sz="3300" dirty="0" smtClean="0"/>
          </a:p>
          <a:p>
            <a:pPr marL="0" indent="0">
              <a:buNone/>
            </a:pPr>
            <a:r>
              <a:rPr kumimoji="1" lang="ja-JP" altLang="en-US" sz="2800" dirty="0" smtClean="0"/>
              <a:t>　　　</a:t>
            </a:r>
            <a:r>
              <a:rPr kumimoji="1" lang="ja-JP" altLang="en-US" sz="3300" dirty="0" smtClean="0"/>
              <a:t>●パワーポイント資料（家族、小学生）</a:t>
            </a:r>
            <a:endParaRPr kumimoji="1" lang="en-US" altLang="ja-JP" sz="3300" dirty="0" smtClean="0"/>
          </a:p>
          <a:p>
            <a:pPr marL="0" indent="0">
              <a:buNone/>
            </a:pPr>
            <a:r>
              <a:rPr lang="ja-JP" altLang="en-US" sz="3300" dirty="0" smtClean="0"/>
              <a:t>　　  ●寸劇シナリオ（家族、小学生）</a:t>
            </a:r>
            <a:endParaRPr lang="en-US" altLang="ja-JP" sz="3300" dirty="0" smtClean="0"/>
          </a:p>
          <a:p>
            <a:pPr marL="0" indent="0">
              <a:buNone/>
            </a:pPr>
            <a:r>
              <a:rPr lang="en-US" altLang="ja-JP" sz="2800" dirty="0" smtClean="0"/>
              <a:t>※</a:t>
            </a:r>
            <a:r>
              <a:rPr lang="ja-JP" altLang="en-US" sz="2800" dirty="0" smtClean="0"/>
              <a:t>標準教材を用いることを基本とするが地域、対象者に応じて標準教材の趣旨を踏まえた内容の教材、資料等を活用してもよい。</a:t>
            </a:r>
            <a:endParaRPr lang="en-US" altLang="ja-JP" sz="2800" dirty="0" smtClean="0"/>
          </a:p>
          <a:p>
            <a:pPr marL="0" indent="0">
              <a:buNone/>
            </a:pPr>
            <a:r>
              <a:rPr lang="en-US" altLang="ja-JP" sz="3300" dirty="0" smtClean="0"/>
              <a:t>※</a:t>
            </a:r>
            <a:r>
              <a:rPr lang="ja-JP" altLang="en-US" sz="3300" dirty="0" smtClean="0"/>
              <a:t>補助教材は平戸市ホームページの添付ファイルをダウンロード</a:t>
            </a:r>
            <a:endParaRPr kumimoji="1" lang="ja-JP" altLang="en-US" sz="3300" dirty="0"/>
          </a:p>
        </p:txBody>
      </p:sp>
      <p:sp>
        <p:nvSpPr>
          <p:cNvPr id="4" name="スライド番号プレースホルダー 3"/>
          <p:cNvSpPr>
            <a:spLocks noGrp="1"/>
          </p:cNvSpPr>
          <p:nvPr>
            <p:ph type="sldNum" sz="quarter" idx="12"/>
          </p:nvPr>
        </p:nvSpPr>
        <p:spPr/>
        <p:txBody>
          <a:bodyPr/>
          <a:lstStyle/>
          <a:p>
            <a:fld id="{EA3A0FD3-205A-4F67-B7EF-1F1AE08A6E5C}" type="slidenum">
              <a:rPr lang="en-US" altLang="ja-JP" smtClean="0"/>
              <a:pPr/>
              <a:t>7</a:t>
            </a:fld>
            <a:endParaRPr lang="en-US" altLang="ja-JP"/>
          </a:p>
        </p:txBody>
      </p:sp>
    </p:spTree>
    <p:extLst>
      <p:ext uri="{BB962C8B-B14F-4D97-AF65-F5344CB8AC3E}">
        <p14:creationId xmlns:p14="http://schemas.microsoft.com/office/powerpoint/2010/main" val="3183261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descr="F:\DCIM\101_FUJI\DSCF1691.JPG"/>
          <p:cNvPicPr/>
          <p:nvPr/>
        </p:nvPicPr>
        <p:blipFill rotWithShape="1">
          <a:blip r:embed="rId2" cstate="print">
            <a:extLst>
              <a:ext uri="{28A0092B-C50C-407E-A947-70E740481C1C}">
                <a14:useLocalDpi xmlns:a14="http://schemas.microsoft.com/office/drawing/2010/main" val="0"/>
              </a:ext>
            </a:extLst>
          </a:blip>
          <a:srcRect t="23089"/>
          <a:stretch/>
        </p:blipFill>
        <p:spPr bwMode="auto">
          <a:xfrm>
            <a:off x="393906" y="144868"/>
            <a:ext cx="8426566" cy="6524492"/>
          </a:xfrm>
          <a:prstGeom prst="rect">
            <a:avLst/>
          </a:prstGeom>
          <a:noFill/>
          <a:ln>
            <a:noFill/>
          </a:ln>
        </p:spPr>
      </p:pic>
      <p:sp>
        <p:nvSpPr>
          <p:cNvPr id="5" name="スライド番号プレースホルダー 4"/>
          <p:cNvSpPr>
            <a:spLocks noGrp="1"/>
          </p:cNvSpPr>
          <p:nvPr>
            <p:ph type="sldNum" sz="quarter" idx="12"/>
          </p:nvPr>
        </p:nvSpPr>
        <p:spPr/>
        <p:txBody>
          <a:bodyPr/>
          <a:lstStyle/>
          <a:p>
            <a:fld id="{EA3A0FD3-205A-4F67-B7EF-1F1AE08A6E5C}" type="slidenum">
              <a:rPr lang="en-US" altLang="ja-JP" smtClean="0"/>
              <a:pPr/>
              <a:t>8</a:t>
            </a:fld>
            <a:endParaRPr lang="en-US" altLang="ja-JP"/>
          </a:p>
        </p:txBody>
      </p:sp>
    </p:spTree>
    <p:extLst>
      <p:ext uri="{BB962C8B-B14F-4D97-AF65-F5344CB8AC3E}">
        <p14:creationId xmlns:p14="http://schemas.microsoft.com/office/powerpoint/2010/main" val="6141757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チュール">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7307</TotalTime>
  <Words>241</Words>
  <Application>Microsoft Office PowerPoint</Application>
  <PresentationFormat>画面に合わせる (4:3)</PresentationFormat>
  <Paragraphs>65</Paragraphs>
  <Slides>8</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ＭＳ Ｐ明朝</vt:lpstr>
      <vt:lpstr>Arial</vt:lpstr>
      <vt:lpstr>Calibri</vt:lpstr>
      <vt:lpstr>Times New Roman</vt:lpstr>
      <vt:lpstr>Office ​​テーマ</vt:lpstr>
      <vt:lpstr>認知症サポーターの できること</vt:lpstr>
      <vt:lpstr>認知症サポーターのできること</vt:lpstr>
      <vt:lpstr>PowerPoint プレゼンテーション</vt:lpstr>
      <vt:lpstr>PowerPoint プレゼンテーション</vt:lpstr>
      <vt:lpstr>PowerPoint プレゼンテーション</vt:lpstr>
      <vt:lpstr>PowerPoint プレゼンテーション</vt:lpstr>
      <vt:lpstr>認知症サポーター養成講座の 使用テキスト</vt:lpstr>
      <vt:lpstr>PowerPoint プレゼンテーション</vt:lpstr>
    </vt:vector>
  </TitlesOfParts>
  <Company>平戸市役所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tsuji_miwako</dc:creator>
  <cp:lastModifiedBy>末永　明子</cp:lastModifiedBy>
  <cp:revision>240</cp:revision>
  <cp:lastPrinted>2017-10-12T02:36:38Z</cp:lastPrinted>
  <dcterms:created xsi:type="dcterms:W3CDTF">2006-04-25T06:36:05Z</dcterms:created>
  <dcterms:modified xsi:type="dcterms:W3CDTF">2017-10-12T02:37:39Z</dcterms:modified>
</cp:coreProperties>
</file>